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DM Sans" pitchFamily="2" charset="0"/>
      <p:regular r:id="rId13"/>
    </p:embeddedFont>
    <p:embeddedFont>
      <p:font typeface="Libre Baskerville" panose="020F0502020204030204" pitchFamily="2" charset="0"/>
      <p:regular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79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9993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38039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44922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18021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56954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50581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88216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29257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91628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71949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50989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4710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27414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55310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1430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95413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66702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59360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64393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21656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27437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33726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770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4683" y="430768"/>
            <a:ext cx="5660827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6034683" y="1155144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98870" y="1319332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3" y="1422083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8870" y="1945838"/>
            <a:ext cx="198989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6198870" y="2284571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4683" y="2855952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198870" y="3020139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053" y="3122890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8870" y="3646646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6198870" y="3985379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4683" y="4556760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198870" y="472094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8053" y="4823698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8870" y="5347454"/>
            <a:ext cx="19750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6198870" y="5686187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4683" y="6257568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6198870" y="6421755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8053" y="6524506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8870" y="7048262"/>
            <a:ext cx="19867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6198870" y="7386995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258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PostgreSQL for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Gender Analysis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  <a:ln/>
        </p:spPr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  <a:ln/>
        </p:spPr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1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High-Value Discount Users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5537"/>
            <a:ext cx="5812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Top-Rated Products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44478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130" y="5344478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471" y="5344478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1812" y="5344478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152" y="5344478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103840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793790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Blouse</a:t>
            </a:r>
            <a:endParaRPr lang="en-US" sz="2200" dirty="0"/>
          </a:p>
        </p:txBody>
      </p:sp>
      <p:sp>
        <p:nvSpPr>
          <p:cNvPr id="11" name="Text 3"/>
          <p:cNvSpPr/>
          <p:nvPr/>
        </p:nvSpPr>
        <p:spPr>
          <a:xfrm>
            <a:off x="793790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5344478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5233" y="5344478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574" y="5344478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914" y="5344478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3255" y="5344478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545943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8" name="Text 5"/>
          <p:cNvSpPr/>
          <p:nvPr/>
        </p:nvSpPr>
        <p:spPr>
          <a:xfrm>
            <a:off x="5235893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Dress</a:t>
            </a:r>
            <a:endParaRPr lang="en-US" sz="2200" dirty="0"/>
          </a:p>
        </p:txBody>
      </p:sp>
      <p:sp>
        <p:nvSpPr>
          <p:cNvPr id="19" name="Text 6"/>
          <p:cNvSpPr/>
          <p:nvPr/>
        </p:nvSpPr>
        <p:spPr>
          <a:xfrm>
            <a:off x="5235893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/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5344478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7336" y="5344478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6677" y="5344478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6017" y="5344478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5358" y="5344478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1988046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8"/>
          <p:cNvSpPr/>
          <p:nvPr/>
        </p:nvSpPr>
        <p:spPr>
          <a:xfrm>
            <a:off x="9677995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Shirt</a:t>
            </a:r>
            <a:endParaRPr lang="en-US" sz="2200" dirty="0"/>
          </a:p>
        </p:txBody>
      </p:sp>
      <p:sp>
        <p:nvSpPr>
          <p:cNvPr id="27" name="Text 9"/>
          <p:cNvSpPr/>
          <p:nvPr/>
        </p:nvSpPr>
        <p:spPr>
          <a:xfrm>
            <a:off x="9677995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72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Shipping Preferences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$65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793790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$58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4856321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4494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</TotalTime>
  <Words>277</Words>
  <Application>Microsoft Office PowerPoint</Application>
  <PresentationFormat>Custom</PresentationFormat>
  <Paragraphs>98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Libre Baskerville</vt:lpstr>
      <vt:lpstr>Arial</vt:lpstr>
      <vt:lpstr>DM Sans</vt:lpstr>
      <vt:lpstr>Libre Baskerville Light</vt:lpstr>
      <vt:lpstr>Calibri Light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Gauri Patil</cp:lastModifiedBy>
  <cp:revision>2</cp:revision>
  <dcterms:created xsi:type="dcterms:W3CDTF">2025-10-14T02:52:14Z</dcterms:created>
  <dcterms:modified xsi:type="dcterms:W3CDTF">2025-11-17T21:40:52Z</dcterms:modified>
</cp:coreProperties>
</file>